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5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57400" y="381000"/>
            <a:ext cx="48782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Sparkle </a:t>
            </a:r>
            <a:r>
              <a:rPr lang="en-US" sz="54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Carmillo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Picture 4" descr="dre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524000"/>
            <a:ext cx="3524742" cy="45916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Sobre</a:t>
            </a:r>
            <a:r>
              <a:rPr lang="en-US" dirty="0" smtClean="0"/>
              <a:t> el </a:t>
            </a:r>
            <a:r>
              <a:rPr lang="en-US" dirty="0" err="1" smtClean="0"/>
              <a:t>Vestido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b="1" dirty="0" smtClean="0">
                <a:latin typeface="Abadi MT Condensed Light"/>
                <a:cs typeface="Abadi MT Condensed Light"/>
              </a:rPr>
              <a:t>El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nombre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del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vestido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es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Sparkle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Carmillo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 Los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diseñadores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del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vestido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son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Tasin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y Katrina.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Es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el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vestido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tenemos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varios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colores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en el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vestido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tenemos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varios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colores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en el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vestido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 El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vestido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es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para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la fiesta.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Estamos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usando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bolsas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plasticas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,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brillo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, y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falso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carmillos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estamos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haciendo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con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bolsas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plasticas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nos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gusta</a:t>
            </a:r>
            <a:r>
              <a:rPr lang="en-US" sz="3000" b="1" dirty="0">
                <a:latin typeface="Abadi MT Condensed Light"/>
                <a:cs typeface="Abadi MT Condensed Light"/>
              </a:rPr>
              <a:t> el </a:t>
            </a:r>
            <a:r>
              <a:rPr lang="en-US" sz="3000" b="1" dirty="0" err="1">
                <a:latin typeface="Abadi MT Condensed Light"/>
                <a:cs typeface="Abadi MT Condensed Light"/>
              </a:rPr>
              <a:t>brillo</a:t>
            </a:r>
            <a:r>
              <a:rPr lang="en-US" sz="3000" b="1" dirty="0">
                <a:latin typeface="Abadi MT Condensed Light"/>
                <a:cs typeface="Abadi MT Condensed Light"/>
              </a:rPr>
              <a:t> en el </a:t>
            </a:r>
            <a:r>
              <a:rPr lang="en-US" sz="3000" b="1" dirty="0" err="1">
                <a:latin typeface="Abadi MT Condensed Light"/>
                <a:cs typeface="Abadi MT Condensed Light"/>
              </a:rPr>
              <a:t>vestido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</a:t>
            </a:r>
            <a:r>
              <a:rPr lang="en-US" sz="3000" b="1" dirty="0">
                <a:latin typeface="Abadi MT Condensed Light"/>
                <a:cs typeface="Abadi MT Condensed Light"/>
              </a:rPr>
              <a:t> El </a:t>
            </a:r>
            <a:r>
              <a:rPr lang="en-US" sz="3000" b="1" dirty="0" err="1">
                <a:latin typeface="Abadi MT Condensed Light"/>
                <a:cs typeface="Abadi MT Condensed Light"/>
              </a:rPr>
              <a:t>vestido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tiene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cinco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carmillo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falso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</a:t>
            </a:r>
            <a:r>
              <a:rPr lang="en-US" sz="3000" b="1" dirty="0">
                <a:latin typeface="Abadi MT Condensed Light"/>
                <a:cs typeface="Abadi MT Condensed Light"/>
              </a:rPr>
              <a:t> El </a:t>
            </a:r>
            <a:r>
              <a:rPr lang="en-US" sz="3000" b="1" dirty="0" err="1">
                <a:latin typeface="Abadi MT Condensed Light"/>
                <a:cs typeface="Abadi MT Condensed Light"/>
              </a:rPr>
              <a:t>vestido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tiene</a:t>
            </a:r>
            <a:r>
              <a:rPr lang="en-US" sz="3000" b="1" dirty="0">
                <a:latin typeface="Abadi MT Condensed Light"/>
                <a:cs typeface="Abadi MT Condensed Light"/>
              </a:rPr>
              <a:t> dos </a:t>
            </a:r>
            <a:r>
              <a:rPr lang="en-US" sz="3000" b="1" dirty="0" err="1">
                <a:latin typeface="Abadi MT Condensed Light"/>
                <a:cs typeface="Abadi MT Condensed Light"/>
              </a:rPr>
              <a:t>correas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</a:t>
            </a:r>
            <a:r>
              <a:rPr lang="en-US" sz="3000" b="1" dirty="0">
                <a:latin typeface="Abadi MT Condensed Light"/>
                <a:cs typeface="Abadi MT Condensed Light"/>
              </a:rPr>
              <a:t> El </a:t>
            </a:r>
            <a:r>
              <a:rPr lang="en-US" sz="3000" b="1" dirty="0" err="1">
                <a:latin typeface="Abadi MT Condensed Light"/>
                <a:cs typeface="Abadi MT Condensed Light"/>
              </a:rPr>
              <a:t>vestido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tiene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uno</a:t>
            </a:r>
            <a:r>
              <a:rPr lang="en-US" sz="3000" b="1" dirty="0">
                <a:latin typeface="Abadi MT Condensed Light"/>
                <a:cs typeface="Abadi MT Condensed Light"/>
              </a:rPr>
              <a:t> el </a:t>
            </a:r>
            <a:r>
              <a:rPr lang="en-US" sz="3000" b="1" dirty="0" err="1">
                <a:latin typeface="Abadi MT Condensed Light"/>
                <a:cs typeface="Abadi MT Condensed Light"/>
              </a:rPr>
              <a:t>cinturón</a:t>
            </a:r>
            <a:r>
              <a:rPr lang="en-US" sz="3000" b="1" dirty="0">
                <a:latin typeface="Abadi MT Condensed Light"/>
                <a:cs typeface="Abadi MT Condensed Light"/>
              </a:rPr>
              <a:t> de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brillo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</a:t>
            </a:r>
            <a:endParaRPr lang="en-US" sz="3000" dirty="0">
              <a:latin typeface="Abadi MT Condensed Light"/>
              <a:cs typeface="Abadi MT Condensed Light"/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63523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228600"/>
            <a:ext cx="8534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/>
              <a:t>Hoy es catorce de febrero de 2013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1. Nosotras estamos dibujando de </a:t>
            </a:r>
            <a:r>
              <a:rPr lang="es-ES" dirty="0" err="1" smtClean="0"/>
              <a:t>carmillo</a:t>
            </a:r>
            <a:r>
              <a:rPr lang="es-ES" dirty="0" smtClean="0"/>
              <a:t> </a:t>
            </a:r>
            <a:r>
              <a:rPr lang="es-ES" dirty="0"/>
              <a:t>para hacer y pegando en el vestido.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/>
              <a:t>Hoy es trece de febrero de 2013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1. Nosotras estamos poniendo de el brillo para hacer el vestido. 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2. Nosotras estamos pegando de cinta de blanco en el vestido.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/>
              <a:t>Hoy es doce de febrero de 2013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1. Nosotros estamos desecando de la parte de arriba del vestido. 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2. Necesitamos pegar los papeles.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/>
              <a:t>Hoy es ocho de febrero de 2013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1. Nosotras estamos dibujando para hacer el vestido 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2. Nosotras estamos pensado par hacer el vestido con bolsas </a:t>
            </a:r>
            <a:r>
              <a:rPr lang="es-ES" dirty="0" err="1" smtClean="0"/>
              <a:t>plasticas</a:t>
            </a:r>
            <a:r>
              <a:rPr lang="es-ES" dirty="0"/>
              <a:t>.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3. Nosotras estamos decidiendo que el vestido esta teniendo dulces </a:t>
            </a:r>
            <a:r>
              <a:rPr lang="es-ES" dirty="0" err="1" smtClean="0"/>
              <a:t>carmillo</a:t>
            </a:r>
            <a:r>
              <a:rPr lang="es-ES" dirty="0" smtClean="0"/>
              <a:t> el </a:t>
            </a:r>
            <a:r>
              <a:rPr lang="es-ES" dirty="0"/>
              <a:t>vestido</a:t>
            </a:r>
            <a:r>
              <a:rPr lang="es-ES" dirty="0" smtClean="0"/>
              <a:t/>
            </a:r>
            <a:br>
              <a:rPr lang="es-ES" dirty="0" smtClean="0"/>
            </a:b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94</Words>
  <Application>Microsoft Macintosh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Sobre el Vestido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Ibnat</dc:creator>
  <cp:lastModifiedBy>User</cp:lastModifiedBy>
  <cp:revision>3</cp:revision>
  <dcterms:created xsi:type="dcterms:W3CDTF">2013-03-05T01:09:38Z</dcterms:created>
  <dcterms:modified xsi:type="dcterms:W3CDTF">2013-03-05T13:31:05Z</dcterms:modified>
</cp:coreProperties>
</file>